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7C550F1-8F71-44E8-A943-14F17ADA79B4}" type="datetimeFigureOut">
              <a:rPr lang="nl-NL" smtClean="0"/>
              <a:t>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146206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C550F1-8F71-44E8-A943-14F17ADA79B4}" type="datetimeFigureOut">
              <a:rPr lang="nl-NL" smtClean="0"/>
              <a:t>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11250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C550F1-8F71-44E8-A943-14F17ADA79B4}" type="datetimeFigureOut">
              <a:rPr lang="nl-NL" smtClean="0"/>
              <a:t>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376826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C550F1-8F71-44E8-A943-14F17ADA79B4}" type="datetimeFigureOut">
              <a:rPr lang="nl-NL" smtClean="0"/>
              <a:t>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29303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7C550F1-8F71-44E8-A943-14F17ADA79B4}" type="datetimeFigureOut">
              <a:rPr lang="nl-NL" smtClean="0"/>
              <a:t>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3380514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7C550F1-8F71-44E8-A943-14F17ADA79B4}" type="datetimeFigureOut">
              <a:rPr lang="nl-NL" smtClean="0"/>
              <a:t>6-12-2014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295820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7C550F1-8F71-44E8-A943-14F17ADA79B4}" type="datetimeFigureOut">
              <a:rPr lang="nl-NL" smtClean="0"/>
              <a:t>6-12-2014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215920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7C550F1-8F71-44E8-A943-14F17ADA79B4}" type="datetimeFigureOut">
              <a:rPr lang="nl-NL" smtClean="0"/>
              <a:t>6-12-2014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135237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7C550F1-8F71-44E8-A943-14F17ADA79B4}" type="datetimeFigureOut">
              <a:rPr lang="nl-NL" smtClean="0"/>
              <a:t>6-12-2014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3432524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7C550F1-8F71-44E8-A943-14F17ADA79B4}" type="datetimeFigureOut">
              <a:rPr lang="nl-NL" smtClean="0"/>
              <a:t>6-12-2014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276911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7C550F1-8F71-44E8-A943-14F17ADA79B4}" type="datetimeFigureOut">
              <a:rPr lang="nl-NL" smtClean="0"/>
              <a:t>6-12-2014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432EAE-2E22-4C56-AB51-9A16FF02D268}" type="slidenum">
              <a:rPr lang="nl-NL" smtClean="0"/>
              <a:t>‹nr.›</a:t>
            </a:fld>
            <a:endParaRPr lang="nl-NL"/>
          </a:p>
        </p:txBody>
      </p:sp>
    </p:spTree>
    <p:extLst>
      <p:ext uri="{BB962C8B-B14F-4D97-AF65-F5344CB8AC3E}">
        <p14:creationId xmlns:p14="http://schemas.microsoft.com/office/powerpoint/2010/main" val="929570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550F1-8F71-44E8-A943-14F17ADA79B4}" type="datetimeFigureOut">
              <a:rPr lang="nl-NL" smtClean="0"/>
              <a:t>6-12-2014</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32EAE-2E22-4C56-AB51-9A16FF02D268}" type="slidenum">
              <a:rPr lang="nl-NL" smtClean="0"/>
              <a:t>‹nr.›</a:t>
            </a:fld>
            <a:endParaRPr lang="nl-NL"/>
          </a:p>
        </p:txBody>
      </p:sp>
    </p:spTree>
    <p:extLst>
      <p:ext uri="{BB962C8B-B14F-4D97-AF65-F5344CB8AC3E}">
        <p14:creationId xmlns:p14="http://schemas.microsoft.com/office/powerpoint/2010/main" val="4044888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23999" y="4928561"/>
            <a:ext cx="9144000" cy="1655762"/>
          </a:xfrm>
        </p:spPr>
        <p:txBody>
          <a:bodyPr/>
          <a:lstStyle/>
          <a:p>
            <a:endParaRPr lang="nl-NL" dirty="0" smtClean="0">
              <a:solidFill>
                <a:srgbClr val="002060"/>
              </a:solidFill>
            </a:endParaRPr>
          </a:p>
          <a:p>
            <a:r>
              <a:rPr lang="nl-NL" dirty="0" smtClean="0">
                <a:solidFill>
                  <a:srgbClr val="002060"/>
                </a:solidFill>
              </a:rPr>
              <a:t>Behorende tot de vakken ‘Anesthesie’ en ‘Gebit en kleine knagers’</a:t>
            </a:r>
            <a:endParaRPr lang="nl-NL" dirty="0">
              <a:solidFill>
                <a:srgbClr val="002060"/>
              </a:solidFill>
            </a:endParaRPr>
          </a:p>
        </p:txBody>
      </p:sp>
      <p:sp>
        <p:nvSpPr>
          <p:cNvPr id="4" name="Rechthoek 3"/>
          <p:cNvSpPr/>
          <p:nvPr/>
        </p:nvSpPr>
        <p:spPr>
          <a:xfrm>
            <a:off x="2012221" y="1439000"/>
            <a:ext cx="8167557" cy="1754326"/>
          </a:xfrm>
          <a:prstGeom prst="rect">
            <a:avLst/>
          </a:prstGeom>
          <a:noFill/>
        </p:spPr>
        <p:txBody>
          <a:bodyPr wrap="none" lIns="91440" tIns="45720" rIns="91440" bIns="45720">
            <a:spAutoFit/>
          </a:bodyPr>
          <a:lstStyle/>
          <a:p>
            <a:pPr algn="ctr"/>
            <a:r>
              <a:rPr lang="nl-NL" sz="5400" b="1" cap="none" spc="0" dirty="0" smtClean="0">
                <a:ln w="0"/>
                <a:solidFill>
                  <a:schemeClr val="accent1">
                    <a:lumMod val="75000"/>
                  </a:schemeClr>
                </a:solidFill>
                <a:effectLst>
                  <a:outerShdw blurRad="38100" dist="25400" dir="5400000" algn="ctr" rotWithShape="0">
                    <a:srgbClr val="6E747A">
                      <a:alpha val="43000"/>
                    </a:srgbClr>
                  </a:outerShdw>
                </a:effectLst>
              </a:rPr>
              <a:t>Pre-</a:t>
            </a:r>
            <a:r>
              <a:rPr lang="nl-NL" sz="5400" b="1" cap="none" spc="0" dirty="0" err="1" smtClean="0">
                <a:ln w="0"/>
                <a:solidFill>
                  <a:schemeClr val="accent1">
                    <a:lumMod val="75000"/>
                  </a:schemeClr>
                </a:solidFill>
                <a:effectLst>
                  <a:outerShdw blurRad="38100" dist="25400" dir="5400000" algn="ctr" rotWithShape="0">
                    <a:srgbClr val="6E747A">
                      <a:alpha val="43000"/>
                    </a:srgbClr>
                  </a:outerShdw>
                </a:effectLst>
              </a:rPr>
              <a:t>anesthetisch</a:t>
            </a:r>
            <a:r>
              <a:rPr lang="nl-NL" sz="5400" b="1" cap="none" spc="0" dirty="0" smtClean="0">
                <a:ln w="0"/>
                <a:solidFill>
                  <a:schemeClr val="accent1">
                    <a:lumMod val="75000"/>
                  </a:schemeClr>
                </a:solidFill>
                <a:effectLst>
                  <a:outerShdw blurRad="38100" dist="25400" dir="5400000" algn="ctr" rotWithShape="0">
                    <a:srgbClr val="6E747A">
                      <a:alpha val="43000"/>
                    </a:srgbClr>
                  </a:outerShdw>
                </a:effectLst>
              </a:rPr>
              <a:t> onderzoek</a:t>
            </a:r>
            <a:br>
              <a:rPr lang="nl-NL" sz="5400" b="1" cap="none" spc="0" dirty="0" smtClean="0">
                <a:ln w="0"/>
                <a:solidFill>
                  <a:schemeClr val="accent1">
                    <a:lumMod val="75000"/>
                  </a:schemeClr>
                </a:solidFill>
                <a:effectLst>
                  <a:outerShdw blurRad="38100" dist="25400" dir="5400000" algn="ctr" rotWithShape="0">
                    <a:srgbClr val="6E747A">
                      <a:alpha val="43000"/>
                    </a:srgbClr>
                  </a:outerShdw>
                </a:effectLst>
              </a:rPr>
            </a:br>
            <a:r>
              <a:rPr lang="nl-NL" sz="5400" b="1" cap="none" spc="0" dirty="0" smtClean="0">
                <a:ln w="0"/>
                <a:solidFill>
                  <a:schemeClr val="accent1">
                    <a:lumMod val="75000"/>
                  </a:schemeClr>
                </a:solidFill>
                <a:effectLst>
                  <a:outerShdw blurRad="38100" dist="25400" dir="5400000" algn="ctr" rotWithShape="0">
                    <a:srgbClr val="6E747A">
                      <a:alpha val="43000"/>
                    </a:srgbClr>
                  </a:outerShdw>
                </a:effectLst>
              </a:rPr>
              <a:t>in de praktijk</a:t>
            </a:r>
            <a:endParaRPr lang="nl-NL" sz="5400" b="1" cap="none" spc="0" dirty="0">
              <a:ln w="0"/>
              <a:solidFill>
                <a:schemeClr val="accent1">
                  <a:lumMod val="75000"/>
                </a:schemeClr>
              </a:solidFill>
              <a:effectLst>
                <a:outerShdw blurRad="38100" dist="25400" dir="5400000" algn="ctr" rotWithShape="0">
                  <a:srgbClr val="6E747A">
                    <a:alpha val="43000"/>
                  </a:srgbClr>
                </a:outerShdw>
              </a:effectLst>
            </a:endParaRP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564" y="2546470"/>
            <a:ext cx="2016427" cy="2617323"/>
          </a:xfrm>
          <a:prstGeom prst="rect">
            <a:avLst/>
          </a:prstGeom>
        </p:spPr>
      </p:pic>
    </p:spTree>
    <p:extLst>
      <p:ext uri="{BB962C8B-B14F-4D97-AF65-F5344CB8AC3E}">
        <p14:creationId xmlns:p14="http://schemas.microsoft.com/office/powerpoint/2010/main" val="1531122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b="1" dirty="0" smtClean="0">
                <a:solidFill>
                  <a:schemeClr val="accent1">
                    <a:lumMod val="50000"/>
                  </a:schemeClr>
                </a:solidFill>
              </a:rPr>
              <a:t>Situatie</a:t>
            </a:r>
            <a:endParaRPr lang="nl-NL" b="1" dirty="0">
              <a:solidFill>
                <a:schemeClr val="accent1">
                  <a:lumMod val="50000"/>
                </a:schemeClr>
              </a:solidFill>
            </a:endParaRPr>
          </a:p>
        </p:txBody>
      </p:sp>
      <p:sp>
        <p:nvSpPr>
          <p:cNvPr id="3" name="Tijdelijke aanduiding voor inhoud 2"/>
          <p:cNvSpPr>
            <a:spLocks noGrp="1"/>
          </p:cNvSpPr>
          <p:nvPr>
            <p:ph idx="1"/>
          </p:nvPr>
        </p:nvSpPr>
        <p:spPr>
          <a:xfrm>
            <a:off x="838200" y="1690688"/>
            <a:ext cx="10515600" cy="4890415"/>
          </a:xfrm>
        </p:spPr>
        <p:txBody>
          <a:bodyPr>
            <a:normAutofit fontScale="85000" lnSpcReduction="20000"/>
          </a:bodyPr>
          <a:lstStyle/>
          <a:p>
            <a:pPr marL="0" indent="0">
              <a:buNone/>
            </a:pPr>
            <a:r>
              <a:rPr lang="nl-NL" dirty="0" smtClean="0"/>
              <a:t>Op de praktijk waar jij werkt worden de operaties ingepland op de ochtenden. De dieren worden door de eigenaar gebracht en vandaag is het jouw taak om ze op te nemen. </a:t>
            </a:r>
          </a:p>
          <a:p>
            <a:pPr marL="0" indent="0">
              <a:buNone/>
            </a:pPr>
            <a:r>
              <a:rPr lang="nl-NL" dirty="0" smtClean="0"/>
              <a:t>Op jouw praktijk wordt gebruik gemaakt van een opnameformulieren. Dit formulier wordt straks bij het hokje van het dier gehangen, gaat mee naar de voorbereiding etc. Op deze manier hoeft er niet steeds in de computer gekeken te worden en is er na afloop direct een verslag. </a:t>
            </a:r>
          </a:p>
          <a:p>
            <a:pPr marL="0" indent="0">
              <a:buNone/>
            </a:pPr>
            <a:r>
              <a:rPr lang="nl-NL" dirty="0" smtClean="0"/>
              <a:t>Meneer </a:t>
            </a:r>
            <a:r>
              <a:rPr lang="nl-NL" dirty="0" err="1" smtClean="0"/>
              <a:t>Pietersen</a:t>
            </a:r>
            <a:r>
              <a:rPr lang="nl-NL" dirty="0" smtClean="0"/>
              <a:t> komt bij jou met </a:t>
            </a:r>
            <a:r>
              <a:rPr lang="nl-NL" dirty="0" err="1" smtClean="0"/>
              <a:t>Arkos</a:t>
            </a:r>
            <a:r>
              <a:rPr lang="nl-NL" dirty="0" smtClean="0"/>
              <a:t>, een reu die vanochtend voor het verwijderen van een bultje op de planning staat. </a:t>
            </a:r>
          </a:p>
          <a:p>
            <a:pPr marL="0" indent="0">
              <a:buNone/>
            </a:pPr>
            <a:endParaRPr lang="nl-NL" dirty="0" smtClean="0"/>
          </a:p>
          <a:p>
            <a:r>
              <a:rPr lang="nl-NL" dirty="0" smtClean="0"/>
              <a:t>Welke gegevens noteer je op de opnamekaart?</a:t>
            </a:r>
          </a:p>
          <a:p>
            <a:pPr marL="0" indent="0">
              <a:buNone/>
            </a:pPr>
            <a:endParaRPr lang="nl-NL" dirty="0" smtClean="0"/>
          </a:p>
          <a:p>
            <a:pPr marL="0" indent="0">
              <a:buNone/>
            </a:pPr>
            <a:r>
              <a:rPr lang="nl-NL" dirty="0" smtClean="0"/>
              <a:t>Je voert het </a:t>
            </a:r>
            <a:r>
              <a:rPr lang="nl-NL" dirty="0"/>
              <a:t>pre-</a:t>
            </a:r>
            <a:r>
              <a:rPr lang="nl-NL" dirty="0" err="1"/>
              <a:t>anesthetisch</a:t>
            </a:r>
            <a:r>
              <a:rPr lang="nl-NL" dirty="0"/>
              <a:t> onderzoek </a:t>
            </a:r>
            <a:r>
              <a:rPr lang="nl-NL" dirty="0" smtClean="0"/>
              <a:t>op </a:t>
            </a:r>
            <a:r>
              <a:rPr lang="nl-NL" dirty="0"/>
              <a:t>deze hond </a:t>
            </a:r>
            <a:r>
              <a:rPr lang="nl-NL" dirty="0" smtClean="0"/>
              <a:t>uit voordat meneer </a:t>
            </a:r>
            <a:r>
              <a:rPr lang="nl-NL" dirty="0" err="1" smtClean="0"/>
              <a:t>Pietersen</a:t>
            </a:r>
            <a:r>
              <a:rPr lang="nl-NL" dirty="0" smtClean="0"/>
              <a:t> weggaat en noteert deze bevindingen op het opnameformulier.</a:t>
            </a:r>
            <a:endParaRPr lang="nl-NL" dirty="0"/>
          </a:p>
        </p:txBody>
      </p:sp>
    </p:spTree>
    <p:extLst>
      <p:ext uri="{BB962C8B-B14F-4D97-AF65-F5344CB8AC3E}">
        <p14:creationId xmlns:p14="http://schemas.microsoft.com/office/powerpoint/2010/main" val="1377315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b="1" dirty="0" smtClean="0">
                <a:solidFill>
                  <a:schemeClr val="accent1">
                    <a:lumMod val="50000"/>
                  </a:schemeClr>
                </a:solidFill>
              </a:rPr>
              <a:t>Het pre-</a:t>
            </a:r>
            <a:r>
              <a:rPr lang="nl-NL" b="1" dirty="0" err="1" smtClean="0">
                <a:solidFill>
                  <a:schemeClr val="accent1">
                    <a:lumMod val="50000"/>
                  </a:schemeClr>
                </a:solidFill>
              </a:rPr>
              <a:t>anesthetisch</a:t>
            </a:r>
            <a:r>
              <a:rPr lang="nl-NL" b="1" dirty="0" smtClean="0">
                <a:solidFill>
                  <a:schemeClr val="accent1">
                    <a:lumMod val="50000"/>
                  </a:schemeClr>
                </a:solidFill>
              </a:rPr>
              <a:t> onderzoek</a:t>
            </a:r>
            <a:endParaRPr lang="nl-NL" b="1" dirty="0">
              <a:solidFill>
                <a:schemeClr val="accent1">
                  <a:lumMod val="50000"/>
                </a:schemeClr>
              </a:solidFill>
            </a:endParaRPr>
          </a:p>
        </p:txBody>
      </p:sp>
      <p:sp>
        <p:nvSpPr>
          <p:cNvPr id="3" name="Tijdelijke aanduiding voor inhoud 2"/>
          <p:cNvSpPr>
            <a:spLocks noGrp="1"/>
          </p:cNvSpPr>
          <p:nvPr>
            <p:ph idx="1"/>
          </p:nvPr>
        </p:nvSpPr>
        <p:spPr>
          <a:xfrm>
            <a:off x="838200" y="1825625"/>
            <a:ext cx="10515600" cy="2501676"/>
          </a:xfrm>
        </p:spPr>
        <p:txBody>
          <a:bodyPr/>
          <a:lstStyle/>
          <a:p>
            <a:r>
              <a:rPr lang="nl-NL" dirty="0" smtClean="0"/>
              <a:t>Waarom wordt een pre-</a:t>
            </a:r>
            <a:r>
              <a:rPr lang="nl-NL" dirty="0" err="1" smtClean="0"/>
              <a:t>anesthetisch</a:t>
            </a:r>
            <a:r>
              <a:rPr lang="nl-NL" dirty="0" smtClean="0"/>
              <a:t> onderzoek uitgevoerd?</a:t>
            </a:r>
          </a:p>
          <a:p>
            <a:endParaRPr lang="nl-NL" dirty="0"/>
          </a:p>
          <a:p>
            <a:pPr marL="0" indent="0">
              <a:buNone/>
            </a:pPr>
            <a:r>
              <a:rPr lang="nl-NL" b="1" u="sng" dirty="0" smtClean="0"/>
              <a:t>Opdracht:</a:t>
            </a:r>
          </a:p>
          <a:p>
            <a:r>
              <a:rPr lang="nl-NL" dirty="0" smtClean="0"/>
              <a:t>Welke onderdelen bevat het pre-</a:t>
            </a:r>
            <a:r>
              <a:rPr lang="nl-NL" dirty="0" err="1" smtClean="0"/>
              <a:t>anesthetisch</a:t>
            </a:r>
            <a:r>
              <a:rPr lang="nl-NL" dirty="0" smtClean="0"/>
              <a:t> onderzoek? Maak een stappenplan voor het uitvoeren van het pre-</a:t>
            </a:r>
            <a:r>
              <a:rPr lang="nl-NL" dirty="0" err="1" smtClean="0"/>
              <a:t>anesthetisch</a:t>
            </a:r>
            <a:r>
              <a:rPr lang="nl-NL" dirty="0" smtClean="0"/>
              <a:t> onderzoek.</a:t>
            </a:r>
          </a:p>
        </p:txBody>
      </p:sp>
    </p:spTree>
    <p:extLst>
      <p:ext uri="{BB962C8B-B14F-4D97-AF65-F5344CB8AC3E}">
        <p14:creationId xmlns:p14="http://schemas.microsoft.com/office/powerpoint/2010/main" val="423036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183</Words>
  <Application>Microsoft Office PowerPoint</Application>
  <PresentationFormat>Breedbeeld</PresentationFormat>
  <Paragraphs>16</Paragraphs>
  <Slides>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vt:i4>
      </vt:variant>
    </vt:vector>
  </HeadingPairs>
  <TitlesOfParts>
    <vt:vector size="7" baseType="lpstr">
      <vt:lpstr>Arial</vt:lpstr>
      <vt:lpstr>Calibri</vt:lpstr>
      <vt:lpstr>Calibri Light</vt:lpstr>
      <vt:lpstr>Kantoorthema</vt:lpstr>
      <vt:lpstr>PowerPoint-presentatie</vt:lpstr>
      <vt:lpstr>Situatie</vt:lpstr>
      <vt:lpstr>Het pre-anesthetisch onderzoek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laptop</dc:creator>
  <cp:lastModifiedBy>laptop</cp:lastModifiedBy>
  <cp:revision>12</cp:revision>
  <dcterms:created xsi:type="dcterms:W3CDTF">2014-11-02T11:13:20Z</dcterms:created>
  <dcterms:modified xsi:type="dcterms:W3CDTF">2014-12-06T20:07:57Z</dcterms:modified>
</cp:coreProperties>
</file>